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3"/>
  </p:handoutMasterIdLst>
  <p:sldIdLst>
    <p:sldId id="256" r:id="rId2"/>
  </p:sldIdLst>
  <p:sldSz cx="21386800" cy="30279975"/>
  <p:notesSz cx="6797675" cy="9926638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37285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874574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11860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749148" algn="l" rtl="0" fontAlgn="base">
      <a:spcBef>
        <a:spcPct val="0"/>
      </a:spcBef>
      <a:spcAft>
        <a:spcPct val="0"/>
      </a:spcAft>
      <a:defRPr kumimoji="1" sz="5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186434" algn="l" defTabSz="874574" rtl="0" eaLnBrk="1" latinLnBrk="0" hangingPunct="1">
      <a:defRPr kumimoji="1" sz="5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623719" algn="l" defTabSz="874574" rtl="0" eaLnBrk="1" latinLnBrk="0" hangingPunct="1">
      <a:defRPr kumimoji="1" sz="5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061008" algn="l" defTabSz="874574" rtl="0" eaLnBrk="1" latinLnBrk="0" hangingPunct="1">
      <a:defRPr kumimoji="1" sz="5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498293" algn="l" defTabSz="874574" rtl="0" eaLnBrk="1" latinLnBrk="0" hangingPunct="1">
      <a:defRPr kumimoji="1" sz="58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00B7EE"/>
    <a:srgbClr val="000066"/>
    <a:srgbClr val="E96217"/>
    <a:srgbClr val="99FF33"/>
    <a:srgbClr val="99FFB0"/>
    <a:srgbClr val="A95007"/>
    <a:srgbClr val="FDA023"/>
    <a:srgbClr val="FF505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>
        <p:scale>
          <a:sx n="21" d="100"/>
          <a:sy n="21" d="100"/>
        </p:scale>
        <p:origin x="-3130" y="77"/>
      </p:cViewPr>
      <p:guideLst>
        <p:guide orient="horz" pos="9537"/>
        <p:guide pos="6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2238" y="-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32125-895B-48C7-83EB-75FC52960233}" type="datetimeFigureOut">
              <a:rPr lang="zh-TW" altLang="en-US" smtClean="0"/>
              <a:t>2017/12/8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667B8F-9087-46F4-89A1-4DC1522B463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4198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04010" y="9406438"/>
            <a:ext cx="18178780" cy="64905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5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1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72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29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8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44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01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CFB580-F692-4632-A831-197C1CC5F09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563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604486-3A0B-4E08-9E92-963F757D30CE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6878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6264736" y="5355072"/>
            <a:ext cx="11254060" cy="11407560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02553" y="5355072"/>
            <a:ext cx="33405737" cy="11407560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14D52-F9C8-4E50-B0A6-B648ADCB1B48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89493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C024A-A0F3-498B-A6ED-944281B154C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521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89410" y="19457708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89410" y="12833952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5735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1474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721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295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7869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443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0174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5909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3559DC-BAAD-4668-9B15-715AF5F50A9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98971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02554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5188899" y="31198189"/>
            <a:ext cx="22329898" cy="88232483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15488B-CB6F-4224-8454-BF0E6812807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864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735" indent="0">
              <a:buNone/>
              <a:defRPr sz="6500" b="1"/>
            </a:lvl2pPr>
            <a:lvl3pPr marL="2951474" indent="0">
              <a:buNone/>
              <a:defRPr sz="5800" b="1"/>
            </a:lvl3pPr>
            <a:lvl4pPr marL="4427219" indent="0">
              <a:buNone/>
              <a:defRPr sz="5200" b="1"/>
            </a:lvl4pPr>
            <a:lvl5pPr marL="5902955" indent="0">
              <a:buNone/>
              <a:defRPr sz="5200" b="1"/>
            </a:lvl5pPr>
            <a:lvl6pPr marL="7378690" indent="0">
              <a:buNone/>
              <a:defRPr sz="5200" b="1"/>
            </a:lvl6pPr>
            <a:lvl7pPr marL="8854435" indent="0">
              <a:buNone/>
              <a:defRPr sz="5200" b="1"/>
            </a:lvl7pPr>
            <a:lvl8pPr marL="10330174" indent="0">
              <a:buNone/>
              <a:defRPr sz="5200" b="1"/>
            </a:lvl8pPr>
            <a:lvl9pPr marL="11805909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069340" y="9602677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1086420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5735" indent="0">
              <a:buNone/>
              <a:defRPr sz="6500" b="1"/>
            </a:lvl2pPr>
            <a:lvl3pPr marL="2951474" indent="0">
              <a:buNone/>
              <a:defRPr sz="5800" b="1"/>
            </a:lvl3pPr>
            <a:lvl4pPr marL="4427219" indent="0">
              <a:buNone/>
              <a:defRPr sz="5200" b="1"/>
            </a:lvl4pPr>
            <a:lvl5pPr marL="5902955" indent="0">
              <a:buNone/>
              <a:defRPr sz="5200" b="1"/>
            </a:lvl5pPr>
            <a:lvl6pPr marL="7378690" indent="0">
              <a:buNone/>
              <a:defRPr sz="5200" b="1"/>
            </a:lvl6pPr>
            <a:lvl7pPr marL="8854435" indent="0">
              <a:buNone/>
              <a:defRPr sz="5200" b="1"/>
            </a:lvl7pPr>
            <a:lvl8pPr marL="10330174" indent="0">
              <a:buNone/>
              <a:defRPr sz="5200" b="1"/>
            </a:lvl8pPr>
            <a:lvl9pPr marL="11805909" indent="0">
              <a:buNone/>
              <a:defRPr sz="5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10864208" y="9602677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AEA625-7D89-4F49-936C-CEC32AAEBA2B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36392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FC62F2-217A-478A-AF95-75016831D89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6756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8A89CB-9032-4B27-A7AD-207AB0C6ADA4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083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69341" y="1205591"/>
            <a:ext cx="7036110" cy="513077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61645" y="1205598"/>
            <a:ext cx="11955815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069341" y="6336367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5735" indent="0">
              <a:buNone/>
              <a:defRPr sz="3900"/>
            </a:lvl2pPr>
            <a:lvl3pPr marL="2951474" indent="0">
              <a:buNone/>
              <a:defRPr sz="3200"/>
            </a:lvl3pPr>
            <a:lvl4pPr marL="4427219" indent="0">
              <a:buNone/>
              <a:defRPr sz="2900"/>
            </a:lvl4pPr>
            <a:lvl5pPr marL="5902955" indent="0">
              <a:buNone/>
              <a:defRPr sz="2900"/>
            </a:lvl5pPr>
            <a:lvl6pPr marL="7378690" indent="0">
              <a:buNone/>
              <a:defRPr sz="2900"/>
            </a:lvl6pPr>
            <a:lvl7pPr marL="8854435" indent="0">
              <a:buNone/>
              <a:defRPr sz="2900"/>
            </a:lvl7pPr>
            <a:lvl8pPr marL="10330174" indent="0">
              <a:buNone/>
              <a:defRPr sz="2900"/>
            </a:lvl8pPr>
            <a:lvl9pPr marL="11805909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8CAE4-8122-4651-8935-C88D0A9B282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52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191962" y="21195982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191962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5735" indent="0">
              <a:buNone/>
              <a:defRPr sz="9000"/>
            </a:lvl2pPr>
            <a:lvl3pPr marL="2951474" indent="0">
              <a:buNone/>
              <a:defRPr sz="7700"/>
            </a:lvl3pPr>
            <a:lvl4pPr marL="4427219" indent="0">
              <a:buNone/>
              <a:defRPr sz="6500"/>
            </a:lvl4pPr>
            <a:lvl5pPr marL="5902955" indent="0">
              <a:buNone/>
              <a:defRPr sz="6500"/>
            </a:lvl5pPr>
            <a:lvl6pPr marL="7378690" indent="0">
              <a:buNone/>
              <a:defRPr sz="6500"/>
            </a:lvl6pPr>
            <a:lvl7pPr marL="8854435" indent="0">
              <a:buNone/>
              <a:defRPr sz="6500"/>
            </a:lvl7pPr>
            <a:lvl8pPr marL="10330174" indent="0">
              <a:buNone/>
              <a:defRPr sz="6500"/>
            </a:lvl8pPr>
            <a:lvl9pPr marL="11805909" indent="0">
              <a:buNone/>
              <a:defRPr sz="6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191962" y="23698288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5735" indent="0">
              <a:buNone/>
              <a:defRPr sz="3900"/>
            </a:lvl2pPr>
            <a:lvl3pPr marL="2951474" indent="0">
              <a:buNone/>
              <a:defRPr sz="3200"/>
            </a:lvl3pPr>
            <a:lvl4pPr marL="4427219" indent="0">
              <a:buNone/>
              <a:defRPr sz="2900"/>
            </a:lvl4pPr>
            <a:lvl5pPr marL="5902955" indent="0">
              <a:buNone/>
              <a:defRPr sz="2900"/>
            </a:lvl5pPr>
            <a:lvl6pPr marL="7378690" indent="0">
              <a:buNone/>
              <a:defRPr sz="2900"/>
            </a:lvl6pPr>
            <a:lvl7pPr marL="8854435" indent="0">
              <a:buNone/>
              <a:defRPr sz="2900"/>
            </a:lvl7pPr>
            <a:lvl8pPr marL="10330174" indent="0">
              <a:buNone/>
              <a:defRPr sz="2900"/>
            </a:lvl8pPr>
            <a:lvl9pPr marL="11805909" indent="0">
              <a:buNone/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55881D-D891-4A97-96AC-1CCBBD583969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14271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1069340" y="1212603"/>
            <a:ext cx="19248120" cy="5046663"/>
          </a:xfrm>
          <a:prstGeom prst="rect">
            <a:avLst/>
          </a:prstGeom>
        </p:spPr>
        <p:txBody>
          <a:bodyPr vert="horz" lIns="295148" tIns="147577" rIns="295148" bIns="147577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069340" y="7065334"/>
            <a:ext cx="19248120" cy="19983384"/>
          </a:xfrm>
          <a:prstGeom prst="rect">
            <a:avLst/>
          </a:prstGeom>
        </p:spPr>
        <p:txBody>
          <a:bodyPr vert="horz" lIns="295148" tIns="147577" rIns="295148" bIns="147577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1069340" y="28065053"/>
            <a:ext cx="4990253" cy="1612128"/>
          </a:xfrm>
          <a:prstGeom prst="rect">
            <a:avLst/>
          </a:prstGeom>
        </p:spPr>
        <p:txBody>
          <a:bodyPr vert="horz" lIns="295148" tIns="147577" rIns="295148" bIns="147577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7307157" y="28065053"/>
            <a:ext cx="6772487" cy="1612128"/>
          </a:xfrm>
          <a:prstGeom prst="rect">
            <a:avLst/>
          </a:prstGeom>
        </p:spPr>
        <p:txBody>
          <a:bodyPr vert="horz" lIns="295148" tIns="147577" rIns="295148" bIns="147577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5327207" y="28065053"/>
            <a:ext cx="4990253" cy="1612128"/>
          </a:xfrm>
          <a:prstGeom prst="rect">
            <a:avLst/>
          </a:prstGeom>
        </p:spPr>
        <p:txBody>
          <a:bodyPr vert="horz" lIns="295148" tIns="147577" rIns="295148" bIns="147577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C3559DC-BAAD-4668-9B15-715AF5F50A95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647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2951474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6802" indent="-1106802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078" indent="-922340" algn="l" defTabSz="2951474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89345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5081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0829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6564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2300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68042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3784" indent="-737874" algn="l" defTabSz="2951474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5735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1474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7219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2955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78690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4435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0174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5909" algn="l" defTabSz="2951474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" name="Rectangle 70"/>
          <p:cNvSpPr>
            <a:spLocks noChangeArrowheads="1"/>
          </p:cNvSpPr>
          <p:nvPr/>
        </p:nvSpPr>
        <p:spPr bwMode="auto">
          <a:xfrm>
            <a:off x="0" y="-490433"/>
            <a:ext cx="176691" cy="98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459" tIns="43730" rIns="87459" bIns="43730" anchor="ctr">
            <a:spAutoFit/>
          </a:bodyPr>
          <a:lstStyle/>
          <a:p>
            <a:endParaRPr lang="zh-TW" altLang="en-US"/>
          </a:p>
        </p:txBody>
      </p:sp>
      <p:sp>
        <p:nvSpPr>
          <p:cNvPr id="2071" name="Rectangle 86"/>
          <p:cNvSpPr>
            <a:spLocks noChangeArrowheads="1"/>
          </p:cNvSpPr>
          <p:nvPr/>
        </p:nvSpPr>
        <p:spPr bwMode="auto">
          <a:xfrm>
            <a:off x="0" y="-490433"/>
            <a:ext cx="176691" cy="980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7459" tIns="43730" rIns="87459" bIns="43730" anchor="ctr">
            <a:spAutoFit/>
          </a:bodyPr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-1" y="-23813"/>
            <a:ext cx="21437601" cy="452431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zh-TW" sz="5400" b="1" dirty="0" smtClean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5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國立清華大學工學院學士班</a:t>
            </a:r>
            <a:r>
              <a:rPr lang="en-US" altLang="zh-TW" sz="5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106</a:t>
            </a:r>
            <a:r>
              <a:rPr lang="zh-TW" altLang="en-US" sz="5400" b="1" dirty="0" smtClean="0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年領航專題成果發表會</a:t>
            </a:r>
            <a:endParaRPr lang="en-US" altLang="zh-TW" sz="5400" b="1" dirty="0" smtClean="0">
              <a:solidFill>
                <a:srgbClr val="FFC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題目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endParaRPr lang="en-US" altLang="zh-TW" sz="40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學生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            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</a:t>
            </a:r>
            <a:r>
              <a:rPr lang="zh-TW" altLang="en-US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                                     指導</a:t>
            </a:r>
            <a:r>
              <a:rPr lang="zh-TW" altLang="en-US" sz="4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教授</a:t>
            </a:r>
            <a:r>
              <a:rPr lang="en-US" altLang="zh-TW" sz="40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endParaRPr lang="zh-TW" altLang="en-US" sz="6000" b="1" dirty="0">
              <a:solidFill>
                <a:srgbClr val="99CCFF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cxnSp>
        <p:nvCxnSpPr>
          <p:cNvPr id="9" name="直線接點 8"/>
          <p:cNvCxnSpPr/>
          <p:nvPr/>
        </p:nvCxnSpPr>
        <p:spPr>
          <a:xfrm>
            <a:off x="-1" y="4319587"/>
            <a:ext cx="21386801" cy="0"/>
          </a:xfrm>
          <a:prstGeom prst="line">
            <a:avLst/>
          </a:prstGeom>
          <a:ln w="254000" cmpd="tri"/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pic>
        <p:nvPicPr>
          <p:cNvPr id="11" name="圖片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8200" y="27952620"/>
            <a:ext cx="7924800" cy="1817767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51600" y="27865387"/>
            <a:ext cx="1937583" cy="19375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1885</TotalTime>
  <Words>21</Words>
  <Application>Microsoft Office PowerPoint</Application>
  <PresentationFormat>自訂</PresentationFormat>
  <Paragraphs>5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Diannhsu</dc:creator>
  <cp:lastModifiedBy>ipe</cp:lastModifiedBy>
  <cp:revision>187</cp:revision>
  <cp:lastPrinted>1601-01-01T00:00:00Z</cp:lastPrinted>
  <dcterms:created xsi:type="dcterms:W3CDTF">1601-01-01T00:00:00Z</dcterms:created>
  <dcterms:modified xsi:type="dcterms:W3CDTF">2017-12-08T09:52:56Z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